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66" r:id="rId3"/>
    <p:sldId id="286" r:id="rId4"/>
    <p:sldId id="313" r:id="rId5"/>
    <p:sldId id="317" r:id="rId6"/>
    <p:sldId id="314" r:id="rId7"/>
    <p:sldId id="315" r:id="rId8"/>
    <p:sldId id="316" r:id="rId9"/>
    <p:sldId id="318" r:id="rId10"/>
    <p:sldId id="283" r:id="rId11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1917AF-F40B-4849-A183-9B3781F2E2DD}">
  <a:tblStyle styleId="{041917AF-F40B-4849-A183-9B3781F2E2D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EE8"/>
          </a:solidFill>
        </a:fill>
      </a:tcStyle>
    </a:wholeTbl>
    <a:band1H>
      <a:tcTxStyle/>
      <a:tcStyle>
        <a:tcBdr/>
        <a:fill>
          <a:solidFill>
            <a:srgbClr val="FCDC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CDC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/>
    <p:restoredTop sz="92913"/>
  </p:normalViewPr>
  <p:slideViewPr>
    <p:cSldViewPr snapToGrid="0">
      <p:cViewPr varScale="1">
        <p:scale>
          <a:sx n="58" d="100"/>
          <a:sy n="58" d="100"/>
        </p:scale>
        <p:origin x="10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639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642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153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4308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52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4642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435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299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990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9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8" y="273057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9" y="1435107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2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1843087" y="3495675"/>
            <a:ext cx="7800975" cy="154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-1319203" y="2028825"/>
            <a:ext cx="7800975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rot="-5400000">
            <a:off x="4485377" y="2186676"/>
            <a:ext cx="4011712" cy="5330935"/>
          </a:xfrm>
          <a:prstGeom prst="rtTriangle">
            <a:avLst/>
          </a:prstGeom>
          <a:solidFill>
            <a:srgbClr val="66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Shape 9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363520" y="152400"/>
            <a:ext cx="2622612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/>
          <p:nvPr/>
        </p:nvSpPr>
        <p:spPr>
          <a:xfrm rot="-2237726">
            <a:off x="4554545" y="4737219"/>
            <a:ext cx="48768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Empowering students with the skills required to lead the way in hi-tech world.</a:t>
            </a:r>
            <a:endParaRPr/>
          </a:p>
        </p:txBody>
      </p:sp>
      <p:grpSp>
        <p:nvGrpSpPr>
          <p:cNvPr id="92" name="Shape 92"/>
          <p:cNvGrpSpPr/>
          <p:nvPr/>
        </p:nvGrpSpPr>
        <p:grpSpPr>
          <a:xfrm>
            <a:off x="609600" y="1905000"/>
            <a:ext cx="5181600" cy="3571964"/>
            <a:chOff x="990600" y="1524000"/>
            <a:chExt cx="4419600" cy="2971800"/>
          </a:xfrm>
        </p:grpSpPr>
        <p:sp>
          <p:nvSpPr>
            <p:cNvPr id="93" name="Shape 93"/>
            <p:cNvSpPr/>
            <p:nvPr/>
          </p:nvSpPr>
          <p:spPr>
            <a:xfrm>
              <a:off x="990600" y="1524000"/>
              <a:ext cx="1676400" cy="1447800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2362200" y="2286000"/>
              <a:ext cx="1676400" cy="1447800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E36C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3733800" y="1524000"/>
              <a:ext cx="1676400" cy="1447800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990600" y="3048000"/>
              <a:ext cx="1676400" cy="1447800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5400" cap="flat" cmpd="sng">
              <a:solidFill>
                <a:srgbClr val="E36C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369420" y="269390"/>
            <a:ext cx="6604000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That’s it for today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2">
            <a:extLst>
              <a:ext uri="{FF2B5EF4-FFF2-40B4-BE49-F238E27FC236}">
                <a16:creationId xmlns:a16="http://schemas.microsoft.com/office/drawing/2014/main" id="{B82A93F5-67A5-E745-B2A7-0D03C5CF8F73}"/>
              </a:ext>
            </a:extLst>
          </p:cNvPr>
          <p:cNvSpPr txBox="1">
            <a:spLocks/>
          </p:cNvSpPr>
          <p:nvPr/>
        </p:nvSpPr>
        <p:spPr>
          <a:xfrm>
            <a:off x="102149" y="6332538"/>
            <a:ext cx="9219243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800"/>
              <a:buFont typeface="Arial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1200" dirty="0" err="1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LaunchPad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Learning Inc. All rights reserved.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3B89D3-0248-1346-AB8A-235F83537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400" indent="0" algn="ctr">
              <a:buNone/>
            </a:pPr>
            <a:r>
              <a:rPr lang="en-US" dirty="0" err="1"/>
              <a:t>Homeworks</a:t>
            </a:r>
            <a:r>
              <a:rPr lang="en-US" dirty="0"/>
              <a:t> have been posted on the </a:t>
            </a:r>
            <a:r>
              <a:rPr lang="en-US" dirty="0" err="1"/>
              <a:t>Weebly</a:t>
            </a:r>
            <a:r>
              <a:rPr lang="en-US" dirty="0"/>
              <a:t>. For any questions contact your teacher.</a:t>
            </a:r>
          </a:p>
        </p:txBody>
      </p:sp>
      <p:pic>
        <p:nvPicPr>
          <p:cNvPr id="11" name="Shape 103">
            <a:extLst>
              <a:ext uri="{FF2B5EF4-FFF2-40B4-BE49-F238E27FC236}">
                <a16:creationId xmlns:a16="http://schemas.microsoft.com/office/drawing/2014/main" id="{C6F34677-D7F7-FC41-9300-A544A43A7E20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2558"/>
            <a:ext cx="1600200" cy="10693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55FA680-648F-8C4F-9215-A3E593CD3C75}"/>
              </a:ext>
            </a:extLst>
          </p:cNvPr>
          <p:cNvSpPr/>
          <p:nvPr/>
        </p:nvSpPr>
        <p:spPr>
          <a:xfrm>
            <a:off x="2152107" y="3718450"/>
            <a:ext cx="4839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 !!!!</a:t>
            </a:r>
          </a:p>
        </p:txBody>
      </p:sp>
    </p:spTree>
    <p:extLst>
      <p:ext uri="{BB962C8B-B14F-4D97-AF65-F5344CB8AC3E}">
        <p14:creationId xmlns:p14="http://schemas.microsoft.com/office/powerpoint/2010/main" val="398884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409771" y="2695354"/>
            <a:ext cx="6604000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dirty="0">
                <a:latin typeface="Arial"/>
                <a:ea typeface="Arial"/>
                <a:cs typeface="Arial"/>
                <a:sym typeface="Arial"/>
              </a:rPr>
              <a:t>Section 3</a:t>
            </a:r>
            <a:br>
              <a:rPr lang="en-US" sz="2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dirty="0">
                <a:latin typeface="Arial"/>
                <a:ea typeface="Arial"/>
                <a:cs typeface="Arial"/>
                <a:sym typeface="Arial"/>
              </a:rPr>
              <a:t>Programming with Turtle Graphics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Shape 10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" y="-2558"/>
            <a:ext cx="1600200" cy="10693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02">
            <a:extLst>
              <a:ext uri="{FF2B5EF4-FFF2-40B4-BE49-F238E27FC236}">
                <a16:creationId xmlns:a16="http://schemas.microsoft.com/office/drawing/2014/main" id="{B82A93F5-67A5-E745-B2A7-0D03C5CF8F73}"/>
              </a:ext>
            </a:extLst>
          </p:cNvPr>
          <p:cNvSpPr txBox="1">
            <a:spLocks/>
          </p:cNvSpPr>
          <p:nvPr/>
        </p:nvSpPr>
        <p:spPr>
          <a:xfrm>
            <a:off x="102149" y="6332538"/>
            <a:ext cx="9219243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800"/>
              <a:buFont typeface="Arial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1200" dirty="0" err="1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LaunchPad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Learning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3061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369420" y="269390"/>
            <a:ext cx="6604000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We’ll Learn Today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2">
            <a:extLst>
              <a:ext uri="{FF2B5EF4-FFF2-40B4-BE49-F238E27FC236}">
                <a16:creationId xmlns:a16="http://schemas.microsoft.com/office/drawing/2014/main" id="{B82A93F5-67A5-E745-B2A7-0D03C5CF8F73}"/>
              </a:ext>
            </a:extLst>
          </p:cNvPr>
          <p:cNvSpPr txBox="1">
            <a:spLocks/>
          </p:cNvSpPr>
          <p:nvPr/>
        </p:nvSpPr>
        <p:spPr>
          <a:xfrm>
            <a:off x="102149" y="6332538"/>
            <a:ext cx="9219243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800"/>
              <a:buFont typeface="Arial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1200" dirty="0" err="1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LaunchPad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Learning Inc. All rights reserved.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8387C-5052-4140-883E-8F8D95995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Turtle Graphics</a:t>
            </a:r>
          </a:p>
          <a:p>
            <a:pPr marL="25400" indent="0">
              <a:buSzPct val="11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Demo of Some Interesting Projects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Draw Geometric Shapes using Turtle</a:t>
            </a:r>
          </a:p>
          <a:p>
            <a:pPr marL="2540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Shape 103">
            <a:extLst>
              <a:ext uri="{FF2B5EF4-FFF2-40B4-BE49-F238E27FC236}">
                <a16:creationId xmlns:a16="http://schemas.microsoft.com/office/drawing/2014/main" id="{153840B2-8E96-D343-8D21-514A5F9DFA9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2558"/>
            <a:ext cx="1600200" cy="1069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71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369420" y="269390"/>
            <a:ext cx="6604000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Turtle Graphics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2">
            <a:extLst>
              <a:ext uri="{FF2B5EF4-FFF2-40B4-BE49-F238E27FC236}">
                <a16:creationId xmlns:a16="http://schemas.microsoft.com/office/drawing/2014/main" id="{B82A93F5-67A5-E745-B2A7-0D03C5CF8F73}"/>
              </a:ext>
            </a:extLst>
          </p:cNvPr>
          <p:cNvSpPr txBox="1">
            <a:spLocks/>
          </p:cNvSpPr>
          <p:nvPr/>
        </p:nvSpPr>
        <p:spPr>
          <a:xfrm>
            <a:off x="102149" y="6332538"/>
            <a:ext cx="9219243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800"/>
              <a:buFont typeface="Arial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1200" dirty="0" err="1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LaunchPad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Learning Inc. All rights reserved.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8387C-5052-4140-883E-8F8D95995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Turtle graphics is a power drawing tool</a:t>
            </a:r>
          </a:p>
          <a:p>
            <a:pPr marL="5080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python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 of turtle package in Python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Contains basic commands and</a:t>
            </a:r>
          </a:p>
          <a:p>
            <a:pPr marL="5080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drawing board on which you move</a:t>
            </a:r>
          </a:p>
          <a:p>
            <a:pPr marL="5080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turtle to draw various shapes</a:t>
            </a:r>
          </a:p>
        </p:txBody>
      </p:sp>
      <p:pic>
        <p:nvPicPr>
          <p:cNvPr id="9" name="Shape 103">
            <a:extLst>
              <a:ext uri="{FF2B5EF4-FFF2-40B4-BE49-F238E27FC236}">
                <a16:creationId xmlns:a16="http://schemas.microsoft.com/office/drawing/2014/main" id="{153840B2-8E96-D343-8D21-514A5F9DFA9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2558"/>
            <a:ext cx="1600200" cy="1069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C466BE-8940-F54E-8FBC-8AE5ADFC9E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51448">
            <a:off x="5653734" y="1426823"/>
            <a:ext cx="2670754" cy="21798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ED4450-2CA2-7540-A94C-E4249A21ED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843957">
            <a:off x="5127171" y="3000109"/>
            <a:ext cx="1397000" cy="1358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89CECC-0689-9448-AAED-9C91542353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8250335">
            <a:off x="5883375" y="3318363"/>
            <a:ext cx="262169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16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369420" y="269390"/>
            <a:ext cx="6604000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Turtle Package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2">
            <a:extLst>
              <a:ext uri="{FF2B5EF4-FFF2-40B4-BE49-F238E27FC236}">
                <a16:creationId xmlns:a16="http://schemas.microsoft.com/office/drawing/2014/main" id="{B82A93F5-67A5-E745-B2A7-0D03C5CF8F73}"/>
              </a:ext>
            </a:extLst>
          </p:cNvPr>
          <p:cNvSpPr txBox="1">
            <a:spLocks/>
          </p:cNvSpPr>
          <p:nvPr/>
        </p:nvSpPr>
        <p:spPr>
          <a:xfrm>
            <a:off x="102149" y="6332538"/>
            <a:ext cx="9219243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800"/>
              <a:buFont typeface="Arial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1200" dirty="0" err="1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LaunchPad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Learning Inc. All rights reserved.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8387C-5052-4140-883E-8F8D95995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</p:spPr>
        <p:txBody>
          <a:bodyPr/>
          <a:lstStyle/>
          <a:p>
            <a:pPr>
              <a:buSzPct val="110000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turtle module needs to be imported at the start of any Python program that uses it: import turtle</a:t>
            </a:r>
          </a:p>
          <a:p>
            <a:pPr marL="25400" indent="0">
              <a:buSzPct val="11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Basic Commands</a:t>
            </a:r>
          </a:p>
          <a:p>
            <a:pPr lvl="1">
              <a:buSzPct val="110000"/>
            </a:pPr>
            <a:r>
              <a:rPr lang="en-CA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turtle.forward</a:t>
            </a:r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(x) </a:t>
            </a:r>
          </a:p>
          <a:p>
            <a:pPr lvl="2">
              <a:buSzPct val="110000"/>
            </a:pPr>
            <a:r>
              <a:rPr lang="en-CA" sz="1400" dirty="0">
                <a:latin typeface="Calibri" panose="020F0502020204030204" pitchFamily="34" charset="0"/>
                <a:cs typeface="Calibri" panose="020F0502020204030204" pitchFamily="34" charset="0"/>
              </a:rPr>
              <a:t>Moves turtle forward in direction it is facing by x steps </a:t>
            </a:r>
          </a:p>
          <a:p>
            <a:pPr lvl="1">
              <a:buSzPct val="110000"/>
            </a:pPr>
            <a:r>
              <a:rPr lang="en-CA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turtle.back</a:t>
            </a:r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(x) </a:t>
            </a:r>
          </a:p>
          <a:p>
            <a:pPr lvl="2">
              <a:buSzPct val="110000"/>
            </a:pPr>
            <a:r>
              <a:rPr lang="en-CA" sz="1400" dirty="0">
                <a:latin typeface="Calibri" panose="020F0502020204030204" pitchFamily="34" charset="0"/>
                <a:cs typeface="Calibri" panose="020F0502020204030204" pitchFamily="34" charset="0"/>
              </a:rPr>
              <a:t>Moves turtle backward from its facing direction by x steps </a:t>
            </a:r>
          </a:p>
          <a:p>
            <a:pPr lvl="1">
              <a:buSzPct val="110000"/>
            </a:pPr>
            <a:r>
              <a:rPr lang="en-CA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turtle.left</a:t>
            </a:r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(x) </a:t>
            </a:r>
          </a:p>
          <a:p>
            <a:pPr lvl="2">
              <a:buSzPct val="110000"/>
            </a:pPr>
            <a:r>
              <a:rPr lang="en-CA" sz="1400" dirty="0">
                <a:latin typeface="Calibri" panose="020F0502020204030204" pitchFamily="34" charset="0"/>
                <a:cs typeface="Calibri" panose="020F0502020204030204" pitchFamily="34" charset="0"/>
              </a:rPr>
              <a:t>Turns the turtle x degrees counter-clockwise </a:t>
            </a:r>
          </a:p>
          <a:p>
            <a:pPr lvl="1">
              <a:buSzPct val="110000"/>
            </a:pPr>
            <a:r>
              <a:rPr lang="en-CA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turtle.right</a:t>
            </a:r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(x) </a:t>
            </a:r>
          </a:p>
          <a:p>
            <a:pPr lvl="2">
              <a:buSzPct val="110000"/>
            </a:pPr>
            <a:r>
              <a:rPr lang="en-CA" sz="1400" dirty="0">
                <a:latin typeface="Calibri" panose="020F0502020204030204" pitchFamily="34" charset="0"/>
                <a:cs typeface="Calibri" panose="020F0502020204030204" pitchFamily="34" charset="0"/>
              </a:rPr>
              <a:t>Turns the turtle x degrees clockwise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Shape 103">
            <a:extLst>
              <a:ext uri="{FF2B5EF4-FFF2-40B4-BE49-F238E27FC236}">
                <a16:creationId xmlns:a16="http://schemas.microsoft.com/office/drawing/2014/main" id="{153840B2-8E96-D343-8D21-514A5F9DFA9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2558"/>
            <a:ext cx="1600200" cy="1069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14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369420" y="269390"/>
            <a:ext cx="6604000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 1: Game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2">
            <a:extLst>
              <a:ext uri="{FF2B5EF4-FFF2-40B4-BE49-F238E27FC236}">
                <a16:creationId xmlns:a16="http://schemas.microsoft.com/office/drawing/2014/main" id="{B82A93F5-67A5-E745-B2A7-0D03C5CF8F73}"/>
              </a:ext>
            </a:extLst>
          </p:cNvPr>
          <p:cNvSpPr txBox="1">
            <a:spLocks/>
          </p:cNvSpPr>
          <p:nvPr/>
        </p:nvSpPr>
        <p:spPr>
          <a:xfrm>
            <a:off x="102149" y="6332538"/>
            <a:ext cx="9219243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800"/>
              <a:buFont typeface="Arial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1200" dirty="0" err="1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LaunchPad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Learning Inc. All rights reserved.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8387C-5052-4140-883E-8F8D95995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Download the file Game, Open the file in IDLE, Run the code in IDLE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the arrow keys to control the turtle, you have to feed the turtle the black boxes</a:t>
            </a:r>
          </a:p>
          <a:p>
            <a:pPr lvl="1"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Every time the turtle is fed, the speed increases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Task:</a:t>
            </a:r>
          </a:p>
          <a:p>
            <a:pPr lvl="1"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Slow down the speed of the turtle</a:t>
            </a:r>
          </a:p>
          <a:p>
            <a:pPr lvl="2"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Hint: Look for variable speed</a:t>
            </a:r>
          </a:p>
        </p:txBody>
      </p:sp>
      <p:pic>
        <p:nvPicPr>
          <p:cNvPr id="9" name="Shape 103">
            <a:extLst>
              <a:ext uri="{FF2B5EF4-FFF2-40B4-BE49-F238E27FC236}">
                <a16:creationId xmlns:a16="http://schemas.microsoft.com/office/drawing/2014/main" id="{153840B2-8E96-D343-8D21-514A5F9DFA9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2558"/>
            <a:ext cx="1600200" cy="1069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17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369420" y="269390"/>
            <a:ext cx="6604000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 2: Spiral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2">
            <a:extLst>
              <a:ext uri="{FF2B5EF4-FFF2-40B4-BE49-F238E27FC236}">
                <a16:creationId xmlns:a16="http://schemas.microsoft.com/office/drawing/2014/main" id="{B82A93F5-67A5-E745-B2A7-0D03C5CF8F73}"/>
              </a:ext>
            </a:extLst>
          </p:cNvPr>
          <p:cNvSpPr txBox="1">
            <a:spLocks/>
          </p:cNvSpPr>
          <p:nvPr/>
        </p:nvSpPr>
        <p:spPr>
          <a:xfrm>
            <a:off x="102149" y="6332538"/>
            <a:ext cx="9219243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800"/>
              <a:buFont typeface="Arial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1200" dirty="0" err="1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LaunchPad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Learning Inc. All rights reserved.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8387C-5052-4140-883E-8F8D95995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Download the file Color Spiral, Open the file in IDLE, Run the code in IDLE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Notice how you can generate beautiful graphics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Task:</a:t>
            </a:r>
          </a:p>
          <a:p>
            <a:pPr lvl="1"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Change the graphic to a triangle shape</a:t>
            </a:r>
          </a:p>
          <a:p>
            <a:pPr lvl="2"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Hint: Look for variable sides, remember a triangle has 3 sides</a:t>
            </a:r>
          </a:p>
        </p:txBody>
      </p:sp>
      <p:pic>
        <p:nvPicPr>
          <p:cNvPr id="9" name="Shape 103">
            <a:extLst>
              <a:ext uri="{FF2B5EF4-FFF2-40B4-BE49-F238E27FC236}">
                <a16:creationId xmlns:a16="http://schemas.microsoft.com/office/drawing/2014/main" id="{153840B2-8E96-D343-8D21-514A5F9DFA9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2558"/>
            <a:ext cx="1600200" cy="1069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9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369420" y="269390"/>
            <a:ext cx="6604000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 3: Square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2">
            <a:extLst>
              <a:ext uri="{FF2B5EF4-FFF2-40B4-BE49-F238E27FC236}">
                <a16:creationId xmlns:a16="http://schemas.microsoft.com/office/drawing/2014/main" id="{B82A93F5-67A5-E745-B2A7-0D03C5CF8F73}"/>
              </a:ext>
            </a:extLst>
          </p:cNvPr>
          <p:cNvSpPr txBox="1">
            <a:spLocks/>
          </p:cNvSpPr>
          <p:nvPr/>
        </p:nvSpPr>
        <p:spPr>
          <a:xfrm>
            <a:off x="102149" y="6332538"/>
            <a:ext cx="9219243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800"/>
              <a:buFont typeface="Arial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1200" dirty="0" err="1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LaunchPad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Learning Inc. All rights reserved.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8387C-5052-4140-883E-8F8D95995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Download the file Square, Open the file in IDLE, Run the code in IDLE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Notice that a square is being generated</a:t>
            </a:r>
          </a:p>
          <a:p>
            <a:pPr marL="25400" indent="0">
              <a:buSzPct val="11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already know what every command does</a:t>
            </a:r>
          </a:p>
          <a:p>
            <a:pPr lvl="1"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Now change the code to make a rectangle</a:t>
            </a:r>
          </a:p>
          <a:p>
            <a:pPr lvl="2"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Hint: Remember that a rectangle has a length and a breadth</a:t>
            </a:r>
          </a:p>
          <a:p>
            <a:pPr lvl="1"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Change the code to make a red colored rectangle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" indent="0">
              <a:buSzPct val="11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Shape 103">
            <a:extLst>
              <a:ext uri="{FF2B5EF4-FFF2-40B4-BE49-F238E27FC236}">
                <a16:creationId xmlns:a16="http://schemas.microsoft.com/office/drawing/2014/main" id="{153840B2-8E96-D343-8D21-514A5F9DFA9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2558"/>
            <a:ext cx="1600200" cy="1069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34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369420" y="269390"/>
            <a:ext cx="6604000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HomeWork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02">
            <a:extLst>
              <a:ext uri="{FF2B5EF4-FFF2-40B4-BE49-F238E27FC236}">
                <a16:creationId xmlns:a16="http://schemas.microsoft.com/office/drawing/2014/main" id="{B82A93F5-67A5-E745-B2A7-0D03C5CF8F73}"/>
              </a:ext>
            </a:extLst>
          </p:cNvPr>
          <p:cNvSpPr txBox="1">
            <a:spLocks/>
          </p:cNvSpPr>
          <p:nvPr/>
        </p:nvSpPr>
        <p:spPr>
          <a:xfrm>
            <a:off x="102149" y="6332538"/>
            <a:ext cx="9219243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2800"/>
              <a:buFont typeface="Arial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1200" dirty="0" err="1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LaunchPad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Learning Inc. All rights reserved.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8387C-5052-4140-883E-8F8D95995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Download the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file Homework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Weebly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forgot to finish the code, can you please finish it. I want the code to make a triangle for me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also forgot to add color to my triangle, can you please change the line color to red.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Bonus: </a:t>
            </a:r>
          </a:p>
          <a:p>
            <a:pPr lvl="1">
              <a:buSzPct val="110000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Can you now make a hexagon (6 sides) and an octagon (8 sides)?</a:t>
            </a:r>
          </a:p>
          <a:p>
            <a:pPr>
              <a:buSzPct val="11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" indent="0">
              <a:buSzPct val="11000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Shape 103">
            <a:extLst>
              <a:ext uri="{FF2B5EF4-FFF2-40B4-BE49-F238E27FC236}">
                <a16:creationId xmlns:a16="http://schemas.microsoft.com/office/drawing/2014/main" id="{153840B2-8E96-D343-8D21-514A5F9DFA9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2558"/>
            <a:ext cx="1600200" cy="1069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47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4046</TotalTime>
  <Words>498</Words>
  <Application>Microsoft Macintosh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Section 3 Programming with Turtle Graphics</vt:lpstr>
      <vt:lpstr>What We’ll Learn Today</vt:lpstr>
      <vt:lpstr>Turtle Graphics</vt:lpstr>
      <vt:lpstr>Turtle Package</vt:lpstr>
      <vt:lpstr>Demo 1: Game</vt:lpstr>
      <vt:lpstr>Demo 2: Spiral</vt:lpstr>
      <vt:lpstr>Demo 3: Square</vt:lpstr>
      <vt:lpstr>HomeWork</vt:lpstr>
      <vt:lpstr>That’s it for today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141</cp:revision>
  <dcterms:modified xsi:type="dcterms:W3CDTF">2018-11-27T02:13:42Z</dcterms:modified>
</cp:coreProperties>
</file>